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20104100" cy="11309350"/>
  <p:notesSz cx="20104100" cy="113093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861" y="3347890"/>
            <a:ext cx="10974884" cy="67237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317" y="376951"/>
            <a:ext cx="18703462" cy="105546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2875" y="376951"/>
            <a:ext cx="17434722" cy="105546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5370" y="376951"/>
            <a:ext cx="18128592" cy="99487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056" y="1627873"/>
            <a:ext cx="16711533" cy="78182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136" y="376951"/>
            <a:ext cx="18763826" cy="105546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317" y="376951"/>
            <a:ext cx="18703462" cy="105546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2875" y="376951"/>
            <a:ext cx="17434722" cy="105546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5370" y="376951"/>
            <a:ext cx="18128592" cy="99487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6056" y="1627873"/>
            <a:ext cx="16711533" cy="78182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136" y="376951"/>
            <a:ext cx="18763826" cy="105546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2023-05-23T17:16:56Z</dcterms:created>
  <dcterms:modified xsi:type="dcterms:W3CDTF">2023-05-23T17:16:56Z</dcterms:modified>
</cp:coreProperties>
</file>